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8" r:id="rId6"/>
    <p:sldId id="266" r:id="rId7"/>
    <p:sldId id="264" r:id="rId8"/>
    <p:sldId id="262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900F"/>
    <a:srgbClr val="FFCC00"/>
    <a:srgbClr val="F7C9AF"/>
    <a:srgbClr val="B7E0F3"/>
    <a:srgbClr val="FF6600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13" autoAdjust="0"/>
    <p:restoredTop sz="92857" autoAdjust="0"/>
  </p:normalViewPr>
  <p:slideViewPr>
    <p:cSldViewPr snapToGrid="0">
      <p:cViewPr varScale="1">
        <p:scale>
          <a:sx n="114" d="100"/>
          <a:sy n="114" d="100"/>
        </p:scale>
        <p:origin x="12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338FE4-559F-4DE0-A18A-9868BF0FCFDE}" type="datetimeFigureOut">
              <a:rPr lang="en-GB" smtClean="0"/>
              <a:t>28/11/2024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15F499-10E8-4F8D-BF5E-6B895B368A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2449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Image from RSC </a:t>
            </a:r>
            <a:r>
              <a:rPr lang="en-GB"/>
              <a:t>Education website: https://edu.rsc.org/ideas/escape-the-classroom-and-reveal-the-properties-of-materials/4011328.article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15F499-10E8-4F8D-BF5E-6B895B368A7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0694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93854-F174-DC6A-AD4A-B5D44BA2E6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715450-5B25-D32D-E80F-3C5AB67D93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0C3538-45B8-7AD4-495E-C771E15FD7E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1C63854-5711-4334-A0AA-0D9EFD952B8F}" type="datetimeFigureOut">
              <a:rPr lang="en-GB" smtClean="0"/>
              <a:t>28/11/2024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E6227B-3650-6216-F03B-227E59F5D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94D665-704B-D68E-B65B-7229D61B8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899206-FE46-48E5-A21C-0F2D3016DF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3754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3F108-7807-806C-B4CA-5DEE40788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65583B-09FE-A10F-A522-8A7898E765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B14631-362A-978F-EF23-84E7ABD365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1C63854-5711-4334-A0AA-0D9EFD952B8F}" type="datetimeFigureOut">
              <a:rPr lang="en-GB" smtClean="0"/>
              <a:t>28/11/2024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CC1904-ECEE-7CD5-EDF0-B5D45104A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04199C-21BB-2EC1-036F-516C264A3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899206-FE46-48E5-A21C-0F2D3016DF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595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C35343-85E7-F6BC-EFE6-E4A40A556E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867C95-E701-6CD1-5B40-1C1F9C52A4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1433A1-4F3A-69B0-8032-079B5B722C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1C63854-5711-4334-A0AA-0D9EFD952B8F}" type="datetimeFigureOut">
              <a:rPr lang="en-GB" smtClean="0"/>
              <a:t>28/11/2024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3B1EBA-7177-A4C6-3A47-952CFC176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1783C9-2678-3995-4F6C-C6ADF2D1A3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899206-FE46-48E5-A21C-0F2D3016DF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8536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445FD8-A9EA-76DD-4285-36F2EA29F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EC1B12-99B2-7C08-6FE4-8C994586DD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16E3B8-C58F-171C-7E83-E775EE4B14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1C63854-5711-4334-A0AA-0D9EFD952B8F}" type="datetimeFigureOut">
              <a:rPr lang="en-GB" smtClean="0"/>
              <a:t>28/11/2024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1A57F5-2D1E-785F-DE37-B3286879C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D19538-0496-3933-DB0B-F67E925AF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899206-FE46-48E5-A21C-0F2D3016DF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9907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A78AD-6C4A-4833-88A9-68335313A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45B883-2D21-9BEB-1E35-778087B261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3A77F2-D532-6CAB-A0C2-E16184BCD62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1C63854-5711-4334-A0AA-0D9EFD952B8F}" type="datetimeFigureOut">
              <a:rPr lang="en-GB" smtClean="0"/>
              <a:t>28/11/2024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3BCB69-E1A6-42FD-77C3-75DCB2C26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F08E75-90B8-10A5-88B0-E725E2CC7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899206-FE46-48E5-A21C-0F2D3016DF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735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CDE5A1-2819-F5BE-1BAE-89E2D2055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8B5F9B-BAC9-3F60-BC65-43FFA0B52D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E87DB3-11C2-1D61-15D7-2AE8188F26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A26AD0-7A24-C8D7-353B-1B0A56A5A8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1C63854-5711-4334-A0AA-0D9EFD952B8F}" type="datetimeFigureOut">
              <a:rPr lang="en-GB" smtClean="0"/>
              <a:t>28/11/2024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27A2C7-09B9-0654-FB05-A8874FC58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AE2CD0-5C12-04AE-0967-FA0BD65D6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899206-FE46-48E5-A21C-0F2D3016DF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901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D0F145-AF02-55B6-DA99-263B7F6F7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CEC552-B6C0-98FB-E060-61DB966444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58EE81-8D82-8EF9-D792-95C9F5680F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985D97-5827-8D30-D68F-D0A7D24A6D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E35DFA-F603-C395-E6D8-A122B70EA7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A946EE6-A0BE-4EC9-8BE5-75ADD0E3E6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1C63854-5711-4334-A0AA-0D9EFD952B8F}" type="datetimeFigureOut">
              <a:rPr lang="en-GB" smtClean="0"/>
              <a:t>28/11/2024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810E58-2167-0339-E304-EE344B7D9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9AF103-FA6C-952E-3205-8108E4C47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899206-FE46-48E5-A21C-0F2D3016DF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8382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AFA40-07D5-E4DB-EF15-F144617FDE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01455C-181F-1675-1955-A546509BDD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1C63854-5711-4334-A0AA-0D9EFD952B8F}" type="datetimeFigureOut">
              <a:rPr lang="en-GB" smtClean="0"/>
              <a:t>28/11/2024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2E7F5-EEB8-7CFE-D856-B54A247B3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DE5346-0667-A974-AE8C-B6E1E4994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899206-FE46-48E5-A21C-0F2D3016DF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8777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9266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623E61-EDE8-CE7F-6BB7-2EBBA6CC0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EFE9C7-D1D0-7348-4D1B-0679C480EE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C69943-C30D-1E63-7337-A600CF5375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7DA46D-5486-7822-D5E5-B9F079B09A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1C63854-5711-4334-A0AA-0D9EFD952B8F}" type="datetimeFigureOut">
              <a:rPr lang="en-GB" smtClean="0"/>
              <a:t>28/11/2024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969C59-CCCC-9590-3F2C-6C3CDA609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6CA305-0125-1752-0763-BDFA45AE1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899206-FE46-48E5-A21C-0F2D3016DF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386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A0EF6F-D646-EBCC-33EB-78D1D47CBB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475888-49BC-490E-54C8-15D52ABA4E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4659D0-E73F-754D-37DF-546FA646B3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B93706-CD55-9C48-92CD-561817926B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1C63854-5711-4334-A0AA-0D9EFD952B8F}" type="datetimeFigureOut">
              <a:rPr lang="en-GB" smtClean="0"/>
              <a:t>28/11/2024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26FBDD-9A96-40C2-0732-F2A7B372B8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4244CB-BCEE-B391-E94A-1EA09AFD7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899206-FE46-48E5-A21C-0F2D3016DF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4620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40000">
              <a:srgbClr val="B7E0F3"/>
            </a:gs>
            <a:gs pos="21000">
              <a:schemeClr val="accent1">
                <a:lumMod val="45000"/>
                <a:lumOff val="55000"/>
                <a:alpha val="64000"/>
              </a:schemeClr>
            </a:gs>
            <a:gs pos="78000">
              <a:srgbClr val="F7C9A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B941C73-D96A-5EED-1BBC-D417EC54AA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CEFCD7-B375-36D5-5DCC-5D2DDA0BC6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8" name="Picture 7" descr="Blue text on a black background&#10;&#10;Description automatically generated">
            <a:extLst>
              <a:ext uri="{FF2B5EF4-FFF2-40B4-BE49-F238E27FC236}">
                <a16:creationId xmlns:a16="http://schemas.microsoft.com/office/drawing/2014/main" id="{6AADB344-711A-FB7D-E489-1434A5D7C8B0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50344" y="5773549"/>
            <a:ext cx="2634342" cy="796889"/>
          </a:xfrm>
          <a:prstGeom prst="rect">
            <a:avLst/>
          </a:prstGeom>
        </p:spPr>
      </p:pic>
      <p:pic>
        <p:nvPicPr>
          <p:cNvPr id="6" name="Picture 5" descr="A green and blue text&#10;&#10;Description automatically generated">
            <a:extLst>
              <a:ext uri="{FF2B5EF4-FFF2-40B4-BE49-F238E27FC236}">
                <a16:creationId xmlns:a16="http://schemas.microsoft.com/office/drawing/2014/main" id="{18FC2305-9F70-6050-4171-005C70896538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754" y="5721994"/>
            <a:ext cx="1767562" cy="899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184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1" i="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1" i="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1" i="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1" i="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1" i="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23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edu.rsc.org/job-profiles/development-chemist-printing-and-inks/4010919.article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edu.rsc.org/job-profiles/section-leader-wind/4013830.article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4D457A0-3B45-177D-2475-45794C85E1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9878" y="1990636"/>
            <a:ext cx="5432241" cy="387801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8AF443B-6F9C-A620-6D22-0B003B98F964}"/>
              </a:ext>
            </a:extLst>
          </p:cNvPr>
          <p:cNvSpPr txBox="1"/>
          <p:nvPr/>
        </p:nvSpPr>
        <p:spPr>
          <a:xfrm>
            <a:off x="1576582" y="374474"/>
            <a:ext cx="903883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800" b="1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</a:t>
            </a:r>
            <a:r>
              <a:rPr lang="en-GB" sz="8800" b="1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our</a:t>
            </a:r>
            <a:r>
              <a:rPr lang="en-GB" sz="8800" b="1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8800" b="1">
                <a:solidFill>
                  <a:srgbClr val="92D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Che</a:t>
            </a:r>
            <a:r>
              <a:rPr lang="en-GB" sz="8800" b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mis</a:t>
            </a:r>
            <a:r>
              <a:rPr lang="en-GB" sz="8800" b="1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try</a:t>
            </a:r>
            <a:endParaRPr lang="en-GB" sz="88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825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0B50F007-956C-18FD-51FA-2C39AFF37AFB}"/>
              </a:ext>
            </a:extLst>
          </p:cNvPr>
          <p:cNvSpPr txBox="1"/>
          <p:nvPr/>
        </p:nvSpPr>
        <p:spPr>
          <a:xfrm>
            <a:off x="3046709" y="1532876"/>
            <a:ext cx="609858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200" b="1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Colourful</a:t>
            </a:r>
            <a:r>
              <a:rPr lang="en-GB" sz="7200" b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GB" sz="7200" b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Chemicals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EA938B3-72E7-BE57-B3B1-A80512FC3F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1912" y="590630"/>
            <a:ext cx="1684208" cy="16842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0866455-D0E3-6773-3A54-A3EB15F6A2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0002" y="617023"/>
            <a:ext cx="2196257" cy="164507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FE4742A-D723-663B-792A-0D66682A9AA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0864" y="3429000"/>
            <a:ext cx="2166304" cy="151495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ABA4847-020B-FB65-2389-CDCF191AB13B}"/>
              </a:ext>
            </a:extLst>
          </p:cNvPr>
          <p:cNvSpPr txBox="1"/>
          <p:nvPr/>
        </p:nvSpPr>
        <p:spPr>
          <a:xfrm>
            <a:off x="1585133" y="2336159"/>
            <a:ext cx="19177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3F610EE-D1D6-21B4-8176-506EF83015B1}"/>
              </a:ext>
            </a:extLst>
          </p:cNvPr>
          <p:cNvSpPr txBox="1"/>
          <p:nvPr/>
        </p:nvSpPr>
        <p:spPr>
          <a:xfrm>
            <a:off x="8061590" y="2336159"/>
            <a:ext cx="3353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Food and drink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770A907-6F96-01A6-A32C-15AC8EE37F25}"/>
              </a:ext>
            </a:extLst>
          </p:cNvPr>
          <p:cNvSpPr txBox="1"/>
          <p:nvPr/>
        </p:nvSpPr>
        <p:spPr>
          <a:xfrm>
            <a:off x="1701913" y="5007486"/>
            <a:ext cx="16842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Soap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10CE5F-C83B-EA73-39ED-1CA3C1B3C994}"/>
              </a:ext>
            </a:extLst>
          </p:cNvPr>
          <p:cNvSpPr txBox="1"/>
          <p:nvPr/>
        </p:nvSpPr>
        <p:spPr>
          <a:xfrm>
            <a:off x="8896027" y="5007486"/>
            <a:ext cx="16842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Paint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9CBA2B6-8C0E-92DB-197C-4D50C083FA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25555" y="3099701"/>
            <a:ext cx="1625150" cy="1907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368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0C26C86-EF7C-696D-852E-66632462F5E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42051" y="1977363"/>
            <a:ext cx="4648015" cy="353626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869E77A-FF5C-8AAF-C5E5-3CA5092C9D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314" y="1977363"/>
            <a:ext cx="5242637" cy="294569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791D770-7D08-DD24-FD07-E0C57DF22C9D}"/>
              </a:ext>
            </a:extLst>
          </p:cNvPr>
          <p:cNvSpPr txBox="1"/>
          <p:nvPr/>
        </p:nvSpPr>
        <p:spPr>
          <a:xfrm>
            <a:off x="2802610" y="377062"/>
            <a:ext cx="65867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Colourful</a:t>
            </a:r>
            <a:r>
              <a:rPr lang="en-GB" sz="7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72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Paint</a:t>
            </a:r>
          </a:p>
        </p:txBody>
      </p:sp>
    </p:spTree>
    <p:extLst>
      <p:ext uri="{BB962C8B-B14F-4D97-AF65-F5344CB8AC3E}">
        <p14:creationId xmlns:p14="http://schemas.microsoft.com/office/powerpoint/2010/main" val="3669116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1385EFBE-E327-8023-E59C-9A6D54CE9576}"/>
              </a:ext>
            </a:extLst>
          </p:cNvPr>
          <p:cNvSpPr txBox="1"/>
          <p:nvPr/>
        </p:nvSpPr>
        <p:spPr>
          <a:xfrm>
            <a:off x="517471" y="379540"/>
            <a:ext cx="1115705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200" b="1" u="none" strike="noStrike" kern="1200" cap="none" spc="-10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Four main elements of paint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2CBD83-EEF1-4DD0-4AF0-CD39D57714D0}"/>
              </a:ext>
            </a:extLst>
          </p:cNvPr>
          <p:cNvSpPr txBox="1"/>
          <p:nvPr/>
        </p:nvSpPr>
        <p:spPr>
          <a:xfrm>
            <a:off x="1578890" y="1782305"/>
            <a:ext cx="28051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Pigment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EB4F6E-B413-1AD2-9C4C-4DB13D6C4B0B}"/>
              </a:ext>
            </a:extLst>
          </p:cNvPr>
          <p:cNvSpPr txBox="1"/>
          <p:nvPr/>
        </p:nvSpPr>
        <p:spPr>
          <a:xfrm>
            <a:off x="1131316" y="3834923"/>
            <a:ext cx="370034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400" b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Solvent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0690C3C-05F6-858F-D4EB-4819EE5178D4}"/>
              </a:ext>
            </a:extLst>
          </p:cNvPr>
          <p:cNvSpPr txBox="1"/>
          <p:nvPr/>
        </p:nvSpPr>
        <p:spPr>
          <a:xfrm>
            <a:off x="5660274" y="1782305"/>
            <a:ext cx="609858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400" b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Binder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D9CE9DE-9955-DF97-5714-792A940D8590}"/>
              </a:ext>
            </a:extLst>
          </p:cNvPr>
          <p:cNvSpPr txBox="1"/>
          <p:nvPr/>
        </p:nvSpPr>
        <p:spPr>
          <a:xfrm>
            <a:off x="5660274" y="3834923"/>
            <a:ext cx="609858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400" b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Additive</a:t>
            </a:r>
          </a:p>
        </p:txBody>
      </p:sp>
    </p:spTree>
    <p:extLst>
      <p:ext uri="{BB962C8B-B14F-4D97-AF65-F5344CB8AC3E}">
        <p14:creationId xmlns:p14="http://schemas.microsoft.com/office/powerpoint/2010/main" val="3446234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1385EFBE-E327-8023-E59C-9A6D54CE9576}"/>
              </a:ext>
            </a:extLst>
          </p:cNvPr>
          <p:cNvSpPr txBox="1"/>
          <p:nvPr/>
        </p:nvSpPr>
        <p:spPr>
          <a:xfrm>
            <a:off x="1136543" y="374071"/>
            <a:ext cx="991891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200" b="1" dirty="0">
                <a:solidFill>
                  <a:srgbClr val="00206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Making Paint</a:t>
            </a:r>
            <a:endParaRPr kumimoji="0" lang="en-GB" sz="7200" b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6BEEF8-5C45-7F89-66A5-F2ECCA0C176F}"/>
              </a:ext>
            </a:extLst>
          </p:cNvPr>
          <p:cNvSpPr txBox="1"/>
          <p:nvPr/>
        </p:nvSpPr>
        <p:spPr>
          <a:xfrm>
            <a:off x="3490181" y="1549069"/>
            <a:ext cx="214961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 a small amount of powdered pigment to some PVA glue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39962CD-9424-BD34-D72A-BED6DB720285}"/>
              </a:ext>
            </a:extLst>
          </p:cNvPr>
          <p:cNvSpPr txBox="1"/>
          <p:nvPr/>
        </p:nvSpPr>
        <p:spPr>
          <a:xfrm>
            <a:off x="2573867" y="4637348"/>
            <a:ext cx="7044267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it a good texture to paint with? </a:t>
            </a:r>
          </a:p>
          <a:p>
            <a:pPr algn="ctr"/>
            <a:r>
              <a:rPr lang="en-GB" sz="32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 a little more water if needed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860AEE1-045D-3296-80ED-DB5CCCE0D21C}"/>
              </a:ext>
            </a:extLst>
          </p:cNvPr>
          <p:cNvSpPr txBox="1"/>
          <p:nvPr/>
        </p:nvSpPr>
        <p:spPr>
          <a:xfrm>
            <a:off x="9163867" y="1549069"/>
            <a:ext cx="213360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F1900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 a pipette to add 2 or 3 drops of water and stir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C210925-7DA8-5AC4-A9D4-B43F0EB96B2D}"/>
              </a:ext>
            </a:extLst>
          </p:cNvPr>
          <p:cNvSpPr txBox="1"/>
          <p:nvPr/>
        </p:nvSpPr>
        <p:spPr>
          <a:xfrm>
            <a:off x="3048000" y="5628297"/>
            <a:ext cx="60960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4400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PAINT!</a:t>
            </a:r>
          </a:p>
        </p:txBody>
      </p:sp>
      <p:pic>
        <p:nvPicPr>
          <p:cNvPr id="9" name="Picture 8" descr="A yellow substance in a bowl next to a plastic cup&#10;&#10;Description automatically generated">
            <a:extLst>
              <a:ext uri="{FF2B5EF4-FFF2-40B4-BE49-F238E27FC236}">
                <a16:creationId xmlns:a16="http://schemas.microsoft.com/office/drawing/2014/main" id="{3B03B742-A0CB-EC92-42D4-F7CD4D6C8DA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523320" y="1813267"/>
            <a:ext cx="2823828" cy="2295433"/>
          </a:xfrm>
          <a:prstGeom prst="rect">
            <a:avLst/>
          </a:prstGeom>
        </p:spPr>
      </p:pic>
      <p:pic>
        <p:nvPicPr>
          <p:cNvPr id="13" name="Picture 12" descr="A cup with a liquid in it next to a small plate with a yellow substance&#10;&#10;Description automatically generated">
            <a:extLst>
              <a:ext uri="{FF2B5EF4-FFF2-40B4-BE49-F238E27FC236}">
                <a16:creationId xmlns:a16="http://schemas.microsoft.com/office/drawing/2014/main" id="{5C6534EB-2196-BD98-E208-E439DD48747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19842" y="1813265"/>
            <a:ext cx="2823827" cy="2295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96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1385EFBE-E327-8023-E59C-9A6D54CE9576}"/>
              </a:ext>
            </a:extLst>
          </p:cNvPr>
          <p:cNvSpPr txBox="1"/>
          <p:nvPr/>
        </p:nvSpPr>
        <p:spPr>
          <a:xfrm>
            <a:off x="1136542" y="378656"/>
            <a:ext cx="991891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200" b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Ch</a:t>
            </a:r>
            <a:r>
              <a:rPr kumimoji="0" lang="en-GB" sz="7200" b="1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an</a:t>
            </a:r>
            <a:r>
              <a:rPr kumimoji="0" lang="en-GB" sz="7200" b="1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gi</a:t>
            </a:r>
            <a:r>
              <a:rPr kumimoji="0" lang="en-GB" sz="72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ng</a:t>
            </a:r>
            <a:r>
              <a:rPr kumimoji="0" lang="en-GB" sz="7200" b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r>
              <a:rPr kumimoji="0" lang="en-GB" sz="7200" b="1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Co</a:t>
            </a:r>
            <a:r>
              <a:rPr kumimoji="0" lang="en-GB" sz="7200" b="1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lo</a:t>
            </a:r>
            <a:r>
              <a:rPr kumimoji="0" lang="en-GB" sz="7200" b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ur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8775BB5-EB0C-90FA-2C8A-0544614D0CB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98672" y="1791986"/>
            <a:ext cx="5998818" cy="3731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737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1385EFBE-E327-8023-E59C-9A6D54CE9576}"/>
              </a:ext>
            </a:extLst>
          </p:cNvPr>
          <p:cNvSpPr txBox="1"/>
          <p:nvPr/>
        </p:nvSpPr>
        <p:spPr>
          <a:xfrm>
            <a:off x="1136542" y="373005"/>
            <a:ext cx="991891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200" b="1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Colourful Jobs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47D218-FA8A-10B2-5420-F409D777E9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6954" y="1499896"/>
            <a:ext cx="3857625" cy="4572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A721EE8-1B72-6840-95AA-ACB09821DD4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28623" y="1499896"/>
            <a:ext cx="3769113" cy="256658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7634430-E92C-3007-C58D-FD87A7E08BA8}"/>
              </a:ext>
            </a:extLst>
          </p:cNvPr>
          <p:cNvSpPr txBox="1"/>
          <p:nvPr/>
        </p:nvSpPr>
        <p:spPr>
          <a:xfrm>
            <a:off x="6637355" y="4535948"/>
            <a:ext cx="464024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https://edu.rsc.org/job-profiles/development-chemist-printing-and-inks/4010919.article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517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73BC782-A3BD-80DB-ADC2-6D9C291C0A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1433" y="1565900"/>
            <a:ext cx="3625130" cy="438784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E444E65-40FA-F95D-5FD7-5F17886EEB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8004" y="1608343"/>
            <a:ext cx="4860768" cy="323828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A24E6DF-431B-E64C-E9CF-00E01EB8EC59}"/>
              </a:ext>
            </a:extLst>
          </p:cNvPr>
          <p:cNvSpPr txBox="1"/>
          <p:nvPr/>
        </p:nvSpPr>
        <p:spPr>
          <a:xfrm>
            <a:off x="6448004" y="4949978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https://edu.rsc.org/job-profiles/section-leader-wind/4013830.article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4D7C8C0-3AFA-201A-87D7-76582D93E67E}"/>
              </a:ext>
            </a:extLst>
          </p:cNvPr>
          <p:cNvSpPr txBox="1"/>
          <p:nvPr/>
        </p:nvSpPr>
        <p:spPr>
          <a:xfrm>
            <a:off x="1136542" y="373005"/>
            <a:ext cx="991891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200" b="1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Colourful Jobs</a:t>
            </a:r>
          </a:p>
        </p:txBody>
      </p:sp>
    </p:spTree>
    <p:extLst>
      <p:ext uri="{BB962C8B-B14F-4D97-AF65-F5344CB8AC3E}">
        <p14:creationId xmlns:p14="http://schemas.microsoft.com/office/powerpoint/2010/main" val="6971826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4D457A0-3B45-177D-2475-45794C85E1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4730" y="2005150"/>
            <a:ext cx="5597563" cy="399603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8AF443B-6F9C-A620-6D22-0B003B98F964}"/>
              </a:ext>
            </a:extLst>
          </p:cNvPr>
          <p:cNvSpPr txBox="1"/>
          <p:nvPr/>
        </p:nvSpPr>
        <p:spPr>
          <a:xfrm>
            <a:off x="1912459" y="369695"/>
            <a:ext cx="83740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8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</a:t>
            </a:r>
            <a:r>
              <a:rPr lang="en-GB" sz="8800" b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our</a:t>
            </a:r>
            <a:r>
              <a:rPr lang="en-GB" sz="8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8800" b="1" dirty="0">
                <a:solidFill>
                  <a:srgbClr val="92D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Che</a:t>
            </a:r>
            <a:r>
              <a:rPr lang="en-GB" sz="8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mis</a:t>
            </a:r>
            <a:r>
              <a:rPr lang="en-GB" sz="88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try</a:t>
            </a:r>
            <a:endParaRPr lang="en-GB" sz="8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68911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959</TotalTime>
  <Words>125</Words>
  <Application>Microsoft Macintosh PowerPoint</Application>
  <PresentationFormat>Widescreen</PresentationFormat>
  <Paragraphs>26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Aptos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Llinos Misra</dc:creator>
  <cp:lastModifiedBy>Nick Smith</cp:lastModifiedBy>
  <cp:revision>15</cp:revision>
  <dcterms:created xsi:type="dcterms:W3CDTF">2024-07-01T15:50:03Z</dcterms:created>
  <dcterms:modified xsi:type="dcterms:W3CDTF">2024-11-28T09:59:19Z</dcterms:modified>
</cp:coreProperties>
</file>